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5" r:id="rId17"/>
    <p:sldId id="277" r:id="rId18"/>
    <p:sldId id="285" r:id="rId19"/>
    <p:sldId id="284" r:id="rId20"/>
    <p:sldId id="282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102C-9256-4463-8A90-B52439BA903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67BE-ABAC-4FFC-9F40-83A44CD4B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57f/0003d60e-b0827101/img0.jpg"/>
          <p:cNvPicPr/>
          <p:nvPr/>
        </p:nvPicPr>
        <p:blipFill>
          <a:blip r:embed="rId2" cstate="print"/>
          <a:srcRect l="2203" t="980" r="1069" b="251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57f/0003d60e-b082710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2.infourok.ru/uploads/ex/057f/0003d60e-b082710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2.infourok.ru/uploads/ex/057f/0003d60e-b0827101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057f/0003d60e-b082710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2.infourok.ru/uploads/ex/057f/0003d60e-b082710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57f/0003d60e-b0827101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2.infourok.ru/uploads/ex/057f/0003d60e-b082710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2.infourok.ru/uploads/ex/057f/0003d60e-b0827101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2.infourok.ru/uploads/ex/057f/0003d60e-b0827101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2.infourok.ru/uploads/ex/057f/0003d60e-b082710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2.infourok.ru/uploads/ex/057f/0003d60e-b0827101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7f/0003d60e-b0827101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7</cp:revision>
  <dcterms:created xsi:type="dcterms:W3CDTF">2020-04-21T12:39:31Z</dcterms:created>
  <dcterms:modified xsi:type="dcterms:W3CDTF">2020-04-21T13:27:38Z</dcterms:modified>
</cp:coreProperties>
</file>